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384" r:id="rId2"/>
    <p:sldId id="345" r:id="rId3"/>
    <p:sldId id="346" r:id="rId4"/>
    <p:sldId id="347" r:id="rId5"/>
    <p:sldId id="34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HAPTER TWELVE: Cryptocurrency" id="{CC9714A6-4CA1-2E4A-AE61-DA46D8024F29}">
          <p14:sldIdLst>
            <p14:sldId id="384"/>
            <p14:sldId id="345"/>
            <p14:sldId id="346"/>
            <p14:sldId id="347"/>
            <p14:sldId id="34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53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54"/>
    <p:restoredTop sz="94634"/>
  </p:normalViewPr>
  <p:slideViewPr>
    <p:cSldViewPr snapToGrid="0">
      <p:cViewPr varScale="1">
        <p:scale>
          <a:sx n="170" d="100"/>
          <a:sy n="170" d="100"/>
        </p:scale>
        <p:origin x="20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3A926-48E1-D343-9CA6-08FBCDDF002D}" type="datetimeFigureOut">
              <a:rPr lang="en-US" smtClean="0"/>
              <a:t>7/8/24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B1B3A-5873-1C49-BEF4-D12FC1A3A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03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99117-D345-546F-A9B6-17F82EA08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A219A7-8266-640E-2140-568F82CCF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83EA3-0824-A11B-0065-991431C8D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A8CC7-724E-2FCC-57E9-7525C469F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AF3A0-ACB7-D9DE-2DA5-3F632043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55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08B93-62C8-A383-69D2-2F8DCA891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AE5060-29D8-1D9F-73A0-1FA084402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DB412-927C-674E-7FF7-668CC651B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FA4A9-CB73-8C19-F38F-CB658E2A5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A9707-AB7A-B9DF-CAC1-475385C1F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9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B7498B-818E-34A5-4092-491A24A51D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9553CB-11FD-0BCB-9470-FD8B4500A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94046-3505-43D3-2462-DAC2F1FC7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87D1D-AAE2-AA13-0C78-DEBD230F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91D48-8E89-BF32-7840-7897645C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08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34924-4E0D-85F2-0913-E01ED87FF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2A231-6E76-4D1E-5317-86A82096B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7BE9D-DF84-AE39-73C3-5B86558F6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538DA-C059-7328-13BA-8CF454458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D6775-FDCF-669F-BC3C-4759B066E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6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1FE57-6E8B-9A4C-905C-1B8254750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52913-E711-8CFB-55CB-5FA8C4F14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90F7D-6578-C115-E447-9EB9044C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E679B-7D8F-8D9E-7F2D-D40E8A4E5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F53C9-4779-3A71-9A0F-4C48A629F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9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D14EB-75DC-F13C-B29B-866ADEDB7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03CA7-0843-D142-C67D-0C747236B3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D384E2-B02E-5170-617B-0A0BE4A4F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116E3-FC63-F6C2-3538-36A5E29F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A6C1D-CF67-A7E4-A9EB-A27702B20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7FB5E7-A078-C4B5-297E-A33A36294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4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B9647-1A7C-2038-9280-68D2003F2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AB02E-2C1C-21AA-EFC2-D6679A476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784864-A305-609A-2B0D-2E187B61C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F232A2-9234-141E-0142-46FE005E0C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DE2680-F401-AAD8-DF69-2756E44EDA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28BDE4-E37E-5F3A-A285-B323656E6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7A07AD-F2B9-1AF9-31AF-0FE355705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703191-CE1B-5EB7-61D3-3E358A3D3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54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ECDF4-EA60-D8BB-41FB-B21BB936F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891BF3-A0CD-B80C-CB73-9AD139A0D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7D3B95-A90D-C31A-0F30-B41F8B836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387D26-DC22-BE95-D21C-156A50D9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B14ACB-F75D-826B-8E13-1CECA4E81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B4A459-AEB0-2372-4F31-B10CB9CB6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A0E8AA-1761-6B24-4C1F-8CE7468BA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5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FC5F8-FE91-FAAC-FD10-0CE2C4A4C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131E3-C922-18BE-9747-3C16EA5BA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C3F52-0274-2638-210B-E9EBEC0DC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F213E2-DBF2-EA6F-70CF-CC940570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94BF4D-19FE-D5E1-F43A-FA68DF90F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04B12F-A422-5911-B154-4108B0FFB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0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9E7D3-D5B0-BFDA-E8C0-A2E7DC94D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7A1CC5-FA7E-D3AA-0EFA-C3970A3D9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1D5968-EA79-D084-417F-3C286E381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6C854-2E3E-7FF9-89BA-3D84FC03E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1529DA-BAAA-270F-9DB5-318DBECB7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185961-18BD-C1FA-CB22-F174520B3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9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5FDC0B-61FA-1194-1AEF-49851A08A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7D616-9110-F1E3-6BD9-774ABDC60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605DB-227D-8447-ECA7-E3FBA30C82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5FCB2-9E43-8CDA-D9C3-8BD1117C6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FFF6E-91D8-0672-A572-6AF0B41A6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9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room with a window and blinds&#10;&#10;Description automatically generated">
            <a:extLst>
              <a:ext uri="{FF2B5EF4-FFF2-40B4-BE49-F238E27FC236}">
                <a16:creationId xmlns:a16="http://schemas.microsoft.com/office/drawing/2014/main" id="{7542A9FC-4419-FB8B-26CC-CE381DD088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2CD7CF-469C-5AF6-C5C2-706D2B7D6EBF}"/>
              </a:ext>
            </a:extLst>
          </p:cNvPr>
          <p:cNvSpPr txBox="1"/>
          <p:nvPr/>
        </p:nvSpPr>
        <p:spPr>
          <a:xfrm>
            <a:off x="7018317" y="1183574"/>
            <a:ext cx="28341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05376"/>
                </a:solidFill>
              </a:rPr>
              <a:t>CHAPTER TWELVE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C7EC57-C6AE-1B06-992F-897BD3E0609F}"/>
              </a:ext>
            </a:extLst>
          </p:cNvPr>
          <p:cNvSpPr txBox="1"/>
          <p:nvPr/>
        </p:nvSpPr>
        <p:spPr>
          <a:xfrm>
            <a:off x="7018317" y="1769423"/>
            <a:ext cx="1788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Cryptocurrencies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129C2C-2108-4AA4-8067-D52C6CC7F9E7}"/>
              </a:ext>
            </a:extLst>
          </p:cNvPr>
          <p:cNvSpPr txBox="1"/>
          <p:nvPr/>
        </p:nvSpPr>
        <p:spPr>
          <a:xfrm>
            <a:off x="7069776" y="2496371"/>
            <a:ext cx="255788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Cryptocurrency</a:t>
            </a:r>
          </a:p>
          <a:p>
            <a:endParaRPr lang="en-US" sz="1600" dirty="0"/>
          </a:p>
          <a:p>
            <a:r>
              <a:rPr lang="en-US" sz="1600" dirty="0"/>
              <a:t>Blockchain</a:t>
            </a:r>
          </a:p>
          <a:p>
            <a:endParaRPr lang="en-US" sz="1600" dirty="0"/>
          </a:p>
          <a:p>
            <a:r>
              <a:rPr lang="en-US" sz="1600" dirty="0"/>
              <a:t>Is cryptocurrency money?</a:t>
            </a:r>
          </a:p>
          <a:p>
            <a:endParaRPr lang="en-US" sz="1600" dirty="0"/>
          </a:p>
          <a:p>
            <a:r>
              <a:rPr lang="en-US" sz="1600" dirty="0"/>
              <a:t>Cryptocurrency in the future</a:t>
            </a:r>
          </a:p>
          <a:p>
            <a:endParaRPr lang="en-US" sz="16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47634D2-8F7D-00B7-8A24-16BCABBE3C7F}"/>
              </a:ext>
            </a:extLst>
          </p:cNvPr>
          <p:cNvCxnSpPr/>
          <p:nvPr/>
        </p:nvCxnSpPr>
        <p:spPr>
          <a:xfrm>
            <a:off x="7131132" y="2329545"/>
            <a:ext cx="424542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7744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Cryptocurrency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Cryptocurrencies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105376"/>
                </a:solidFill>
              </a:rPr>
              <a:t>Cryptocurrency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Blockchain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Is cryptocurrency money?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Cryptocurrency in the future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Cryptocurrency</a:t>
            </a:r>
            <a:b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form of digital asset which is based on a network that is distributed across a large number of computers and is secured by cryptography.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Cryptocurrency is issued or mined by players all over the world who compete to find a very complex solution to a computer generated mathematical problem.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first computer to solve the problem is designated as the computer to open the next block in the blockchain – it is awarded a predetermined amount of digital currency.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TWELVE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1F383C-150A-D31C-0015-447379AE27EB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2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20559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Blockchain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Cryptocurrencies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Cryptocurrency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Blockchain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Is cryptocurrency money?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Cryptocurrency in the future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Blockchain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system in which a record of transactions made in cryptocurrency are maintained across computers which are linked to each other in a peer-to-peer network.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Digital resources are traded through blockchain.</a:t>
            </a: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cts as a permanent ledger that records all digital currency transactions.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TWELVE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4178A6-4AC3-5351-A9F5-4DE4B161CF42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3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17189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Is cryptocurrency money?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Cryptocurrencies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Cryptocurrency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Blockchain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Is cryptocurrency money?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Cryptocurrency in the future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Cryptocurrency may sometimes function as money but there are inherent limitations.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Cryptocurrencies are a form of asset - prices appear to exhibit bubble-like tendencies.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</a:rPr>
              <a:t>Cryptocurrency is currently only accepted as payment by some companies, meaning it does not fulfill money’s requirement to act as a medium of exchange.</a:t>
            </a: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value of cryptocurrency highly fluctuates daily.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TWELVE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88C86E-D947-27F4-6AAC-8746B7D72133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4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66738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Cryptocurrency in the Future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Cryptocurrencies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Cryptocurrency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Blockchain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Is cryptocurrency money?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Cryptocurrency in the Future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5046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growth of cryptocurrency is obstacle-driven.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Adding a new digital element to the currency circulating throughout the economy enhances the existing network that is currently in place.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new digital currency would:</a:t>
            </a:r>
          </a:p>
          <a:p>
            <a:pPr marL="831850" marR="825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improve transaction speed</a:t>
            </a:r>
          </a:p>
          <a:p>
            <a:pPr marL="831850" marR="825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Improve 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efficiency throughout global banking systems</a:t>
            </a:r>
          </a:p>
          <a:p>
            <a:pPr marL="831850" marR="825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replace much of the physical cash used today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Currently available cryptocurrencies are assets, purchased by exchanging other assets, not issued by a sovereign body.  They do not increase the money supply.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government issued cryptocurrency:</a:t>
            </a:r>
          </a:p>
          <a:p>
            <a:pPr marL="831850" marR="825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</a:rPr>
              <a:t>Could increase the money supply, subject to monetary policy and the Fed funds rate</a:t>
            </a:r>
          </a:p>
          <a:p>
            <a:pPr marL="831850" marR="825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</a:rPr>
              <a:t>Would expand the functionality of digital currency in the economy</a:t>
            </a: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TWELVE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BEF5CD-3ABA-0556-8E4C-7A57E9DC4D23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5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4581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429</Words>
  <Application>Microsoft Macintosh PowerPoint</Application>
  <PresentationFormat>Widescreen</PresentationFormat>
  <Paragraphs>92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Cryptocurrency</vt:lpstr>
      <vt:lpstr>Blockchain</vt:lpstr>
      <vt:lpstr>Is cryptocurrency money?</vt:lpstr>
      <vt:lpstr>Cryptocurrency in the Future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Slide</dc:title>
  <dc:creator>Neil S Luft</dc:creator>
  <cp:lastModifiedBy>Neil S Luft</cp:lastModifiedBy>
  <cp:revision>131</cp:revision>
  <dcterms:created xsi:type="dcterms:W3CDTF">2024-05-27T13:09:19Z</dcterms:created>
  <dcterms:modified xsi:type="dcterms:W3CDTF">2024-07-08T21:24:34Z</dcterms:modified>
</cp:coreProperties>
</file>