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84" r:id="rId2"/>
    <p:sldId id="345" r:id="rId3"/>
    <p:sldId id="346" r:id="rId4"/>
    <p:sldId id="347" r:id="rId5"/>
    <p:sldId id="34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TWELVE: Cryptocurrency" id="{CC9714A6-4CA1-2E4A-AE61-DA46D8024F29}">
          <p14:sldIdLst>
            <p14:sldId id="384"/>
            <p14:sldId id="345"/>
            <p14:sldId id="346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4"/>
    <p:restoredTop sz="94634"/>
  </p:normalViewPr>
  <p:slideViewPr>
    <p:cSldViewPr snapToGrid="0">
      <p:cViewPr varScale="1">
        <p:scale>
          <a:sx n="170" d="100"/>
          <a:sy n="170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83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TWELVE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1788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Cryptocurrencies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25578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Cryptocurrency</a:t>
            </a:r>
          </a:p>
          <a:p>
            <a:endParaRPr lang="en-US" sz="1600" dirty="0"/>
          </a:p>
          <a:p>
            <a:r>
              <a:rPr lang="en-US" sz="1600" dirty="0"/>
              <a:t>Blockchain</a:t>
            </a:r>
          </a:p>
          <a:p>
            <a:endParaRPr lang="en-US" sz="1600" dirty="0"/>
          </a:p>
          <a:p>
            <a:r>
              <a:rPr lang="en-US" sz="1600" dirty="0"/>
              <a:t>Is cryptocurrency money?</a:t>
            </a:r>
          </a:p>
          <a:p>
            <a:endParaRPr lang="en-US" sz="1600" dirty="0"/>
          </a:p>
          <a:p>
            <a:r>
              <a:rPr lang="en-US" sz="1600" dirty="0"/>
              <a:t>Cryptocurrency in the future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74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Cryptocurrency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Cryptocurrencies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Cryptocurrency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Blockchain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Is cryptocurrency money?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 in the future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Cryptocurrency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form of digital asset which is based on a network that is distributed across a large number of computers and is secured by cryptography.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Cryptocurrency is issued or mined by players all over the world who compete to find a very complex solution to a computer generated mathematical problem.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first computer to solve the problem is designated as the computer to open the next block in the blockchain – it is awarded a predetermined amount of digital currency.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TWELVE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1F383C-150A-D31C-0015-447379AE27E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55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Blockchain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Cryptocurrencies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Blockchain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Is cryptocurrency money?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 in the future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Blockchain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system in which a record of transactions made in cryptocurrency are maintained across computers which are linked to each other in a peer-to-peer network.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Digital resources are traded through blockchain.</a:t>
            </a: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cts as a permanent ledger that records all digital currency transactions.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TWELVE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4178A6-4AC3-5351-A9F5-4DE4B161CF42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718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Is cryptocurrency money?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Cryptocurrencies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Blockchain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Is cryptocurrency money?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 in the future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Cryptocurrency may sometimes function as money but there are inherent limitations.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Cryptocurrencies are a form of asset - prices appear to exhibit bubble-like tendencies.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Cryptocurrency is currently only accepted as payment by some companies, meaning it does not fulfill money’s requirement to act as a medium of exchange.</a:t>
            </a: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value of cryptocurrency highly fluctuates daily.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TWELVE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8C86E-D947-27F4-6AAC-8746B7D7213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673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Cryptocurrency in the Future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Cryptocurrencies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Cryptocurrency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Blockchain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Is cryptocurrency money?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Cryptocurrency in the Future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504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growth of cryptocurrency is obstacle-driven.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Adding a new digital element to the currency circulating throughout the economy enhances the existing network that is currently in place.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new digital currency would:</a:t>
            </a: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improve transaction speed</a:t>
            </a: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Improve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efficiency throughout global banking systems</a:t>
            </a: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replace much of the physical cash used today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Currently available cryptocurrencies are assets, purchased by exchanging other assets, not issued by a sovereign body.  They do not increase the money supply.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government issued cryptocurrency:</a:t>
            </a: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Could increase the money supply, subject to monetary policy and the Fed funds rate</a:t>
            </a: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Would expand the functionality of digital currency in the economy</a:t>
            </a: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TWELVE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EF5CD-3ABA-0556-8E4C-7A57E9DC4D2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458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429</Words>
  <Application>Microsoft Macintosh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Cryptocurrency</vt:lpstr>
      <vt:lpstr>Blockchain</vt:lpstr>
      <vt:lpstr>Is cryptocurrency money?</vt:lpstr>
      <vt:lpstr>Cryptocurrency in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131</cp:revision>
  <dcterms:created xsi:type="dcterms:W3CDTF">2024-05-27T13:09:19Z</dcterms:created>
  <dcterms:modified xsi:type="dcterms:W3CDTF">2024-07-08T21:24:34Z</dcterms:modified>
</cp:coreProperties>
</file>