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80" r:id="rId2"/>
    <p:sldId id="325" r:id="rId3"/>
    <p:sldId id="326" r:id="rId4"/>
    <p:sldId id="327" r:id="rId5"/>
    <p:sldId id="32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EIGHT: World Reserve Currency" id="{619E60E5-DA11-F24A-8A10-92BAAB5EB03F}">
          <p14:sldIdLst>
            <p14:sldId id="380"/>
            <p14:sldId id="325"/>
            <p14:sldId id="326"/>
            <p14:sldId id="327"/>
            <p14:sldId id="32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6"/>
    <p:restoredTop sz="94640"/>
  </p:normalViewPr>
  <p:slideViewPr>
    <p:cSldViewPr snapToGrid="0">
      <p:cViewPr varScale="1">
        <p:scale>
          <a:sx n="150" d="100"/>
          <a:sy n="150" d="100"/>
        </p:scale>
        <p:origin x="16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549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EIGHT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2470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World Reserve Currency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17278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Reserve Currency</a:t>
            </a:r>
          </a:p>
          <a:p>
            <a:endParaRPr lang="en-US" sz="1600" dirty="0"/>
          </a:p>
          <a:p>
            <a:r>
              <a:rPr lang="en-US" sz="1600" dirty="0"/>
              <a:t>The Gold Standard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6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Reserve Currency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World Reserve Currency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Reserve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Gold Standard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 currency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currency that is held in large quantities by other central banks of the world as a part of their holdings of foreign exchange reserves.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 currencies are accepted as a medium for settlement of international debts.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be a reserve currency it must follow two rules: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3185" lvl="1" indent="-342900"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reserve currency must have a stable long-term value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0" marR="83185" lvl="1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reserve currency must be readily available as a supply of money and securities in that currency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U.S. Dollar - An Accepted form of Reserve Currency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U.S. currency is seen as strong, stable, and confidence inspiring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(particularly after WW2)</a:t>
            </a:r>
            <a:r>
              <a:rPr lang="en-US" dirty="0">
                <a:effectLst/>
              </a:rPr>
              <a:t> 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EIGHT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B6869-D5E4-1537-E216-D45CD1A5D807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631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Reserve Currency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World Reserve Currency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Reserve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Gold Standard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Advantages of the U.S Dollar Being A Reserve Currency</a:t>
            </a:r>
            <a:b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Reduced concern about the inherent exchange rate risk faced by other countries in the currency conversion process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Ability to make policy decisions from purely domestic perspectives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Disadvantages of the U.S Dollar Being A Reserve Currency</a:t>
            </a:r>
            <a:b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Lowers bond yields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ontinual running of the trade deficit is a downside because imports into the U.S. are outpacing exports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EIGHT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650B2C-70D8-4C9C-F626-16F233B3104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85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Reserve Currency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World Reserve Currency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Reserve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Gold Standard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U.S. Dollar should remain the reserve currency if: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dollar maintains availability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dollar continues to grow and/or remains stable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U.S. remains a net importer, running a trade deficit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EIGHT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A7D779-6BD4-3507-9430-944F17EA6D4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060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Gold Standard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World Reserve Currency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Reserve Currency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The Gold Standard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gold standard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global system where countries fix their currency values to the price of gold.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Bretton Woods Agreement: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collective global foreign exchange regime that lasted from 1945-1973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Countries defined their currency values to the U.S. Dollar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gold exchange standard, which is a hybrid of the reserve currency system and a gold standard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EIGHT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941E6A-D613-E1B1-37E2-EA177415931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4602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399</Words>
  <Application>Microsoft Macintosh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Reserve Currency</vt:lpstr>
      <vt:lpstr>Reserve Currency</vt:lpstr>
      <vt:lpstr>Reserve Currency</vt:lpstr>
      <vt:lpstr>The Gold Standard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130</cp:revision>
  <dcterms:created xsi:type="dcterms:W3CDTF">2024-05-27T13:09:19Z</dcterms:created>
  <dcterms:modified xsi:type="dcterms:W3CDTF">2024-07-08T21:17:04Z</dcterms:modified>
</cp:coreProperties>
</file>